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34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542-A68C-40C3-8DAF-D19B4A89154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A9F-A1F0-4AEE-B54B-6893D967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542-A68C-40C3-8DAF-D19B4A89154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A9F-A1F0-4AEE-B54B-6893D967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542-A68C-40C3-8DAF-D19B4A89154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A9F-A1F0-4AEE-B54B-6893D967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542-A68C-40C3-8DAF-D19B4A89154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A9F-A1F0-4AEE-B54B-6893D967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542-A68C-40C3-8DAF-D19B4A89154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A9F-A1F0-4AEE-B54B-6893D967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542-A68C-40C3-8DAF-D19B4A89154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A9F-A1F0-4AEE-B54B-6893D967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542-A68C-40C3-8DAF-D19B4A89154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A9F-A1F0-4AEE-B54B-6893D967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542-A68C-40C3-8DAF-D19B4A89154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A9F-A1F0-4AEE-B54B-6893D967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542-A68C-40C3-8DAF-D19B4A89154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A9F-A1F0-4AEE-B54B-6893D967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542-A68C-40C3-8DAF-D19B4A89154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A9F-A1F0-4AEE-B54B-6893D967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542-A68C-40C3-8DAF-D19B4A89154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A9F-A1F0-4AEE-B54B-6893D967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A542-A68C-40C3-8DAF-D19B4A89154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2A9F-A1F0-4AEE-B54B-6893D967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Киняйкина</dc:creator>
  <cp:lastModifiedBy>Киняйкина</cp:lastModifiedBy>
  <cp:revision>5</cp:revision>
  <dcterms:created xsi:type="dcterms:W3CDTF">2015-05-14T05:29:30Z</dcterms:created>
  <dcterms:modified xsi:type="dcterms:W3CDTF">2015-10-09T10:23:04Z</dcterms:modified>
</cp:coreProperties>
</file>